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notesMasterIdLst>
    <p:notesMasterId r:id="rId18"/>
  </p:notesMasterIdLst>
  <p:sldIdLst>
    <p:sldId id="256" r:id="rId3"/>
    <p:sldId id="257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B0126-C971-4F33-94AC-EC46F38965DA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D0B86-421F-45D2-A06C-FF3FA3B5B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17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D0B86-421F-45D2-A06C-FF3FA3B5B9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90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15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23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722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63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42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124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1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282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56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77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9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67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30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23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782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870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1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3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8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54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3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76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429A1D0-C6FF-4833-81A2-CC80A82E83C2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29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6323" y="1967735"/>
            <a:ext cx="10058400" cy="14509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STEM-ОБРАЗОВАНИЕ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ДОШКОЛЬНОГО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МЛАДШЕГО ШКОЛЬНОГО ВОЗРАСТА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3796" cy="1376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33" y="0"/>
            <a:ext cx="4527580" cy="14170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4573" y="3712684"/>
            <a:ext cx="11578728" cy="235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арциальная модульная программа развития интеллектуальных способностей в процессе познавательной деятельности и вовлечения в научно-техническое творчество.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41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33600" y="966788"/>
            <a:ext cx="10058400" cy="14509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en-US" dirty="0" smtClean="0"/>
              <a:t>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-конструирование 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68" y="156605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541" y="120026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1368" y="1919132"/>
            <a:ext cx="122830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практическому и умственному экспериментированию,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обобщению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установлению причинно-следственных связей,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речевому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планированию и речевому комментированию процесса и результата собственной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 осведомленность в разных сферах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свободное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владения родным языком (словарный состав, грамматический строй речи, фонетическая система, элементарные представления о семантической структуре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новые образы, фантазировать, использовать аналогию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607" y="3907202"/>
            <a:ext cx="2865368" cy="259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218" y="4267023"/>
            <a:ext cx="5498604" cy="29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08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014413"/>
            <a:ext cx="10565176" cy="14493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мультстудия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ТВОРЮ МИР»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5" y="0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06" y="47152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605" y="1938970"/>
            <a:ext cx="11515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научной идеей выступает создание авторского мультфильма, который может стать современным мультимедийным средством обобщения и предъявления материалов детского исследования.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освоение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ИКТ и цифровых технологий;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освоение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медийных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продуктивной деятельности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синтеза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технического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032" y="2877414"/>
            <a:ext cx="3086689" cy="2400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399" y="5099220"/>
            <a:ext cx="1658590" cy="1662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911" y="5113102"/>
            <a:ext cx="1653542" cy="16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63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583" y="275422"/>
            <a:ext cx="10058400" cy="160515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«Робототехника»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1" y="181229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948" y="0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1690" y="1769154"/>
            <a:ext cx="110168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освоение робототехнического конструирования;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через организацию движения роботов познание   основ механики и базовых электронных компонентов;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экспериментирование  с датчиками (движения, расстояния, температуры и т.д.);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понятие, что такое «алгоритм»;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получение первый опыт программирования;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моделирование собственных роботов.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16" y="5044827"/>
            <a:ext cx="1259160" cy="1259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743" y="4671092"/>
            <a:ext cx="1865063" cy="1657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125" y="4816142"/>
            <a:ext cx="2922998" cy="15234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5920" y="4157584"/>
            <a:ext cx="2754055" cy="203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2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371" y="1079654"/>
            <a:ext cx="4803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-СТОЛ.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037" y="1994801"/>
            <a:ext cx="50760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состоит из пяти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частей: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четыре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столика-тумбы для различных видов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- подиум-столешница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которую можно использовать и в положении столешницы, и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полу,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прозрачные контейнеры для удобного хранения.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10" y="0"/>
            <a:ext cx="2591025" cy="810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41" y="0"/>
            <a:ext cx="4855769" cy="6334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4318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3" y="154237"/>
            <a:ext cx="5889921" cy="4417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846" y="1498295"/>
            <a:ext cx="6128753" cy="4417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6642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5953" cy="13778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518" y="88772"/>
            <a:ext cx="4523624" cy="14143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6269" y="1503167"/>
            <a:ext cx="1185414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приобретения модульной парциальной программы 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–образование детей дошкольного и младшего школьного возраста», оборудования,  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КПК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методической и технической  поддержки  обращайтесь по телефону: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(985) 906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78 61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Валерия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Луканина-Михалева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руководитель проектов ЗАО «ЭЛТИ-КУДИЦ».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 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STEM_OBR@mail.ru </a:t>
            </a:r>
            <a:endParaRPr lang="ru-RU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461" y="4560982"/>
            <a:ext cx="2416366" cy="181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1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383" y="1083970"/>
            <a:ext cx="10058400" cy="74898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ПРОГРАММЫ: 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27380" y="62007"/>
            <a:ext cx="3706490" cy="1156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430" y="1"/>
            <a:ext cx="3973099" cy="12422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9320" y="1997839"/>
            <a:ext cx="1169991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Волосовец Татьяна Владимировна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кандидат педагогических наук, профессор, директор ФГБНУ «Институт изучения детства, семьи и воспитания» Российской академии образования.</a:t>
            </a: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Александрович Аверин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ГК "ЭЛТИ-КУДИЦ", доцент ИППО МГПУ, к. ф.-м. н.</a:t>
            </a: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Маркова Вера Александровна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директор ЭЛТИ-КУДИЦ-Краснодар, ведущий научный сотрудник Института изучения детства, семьи и воспитания РАО,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66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11" y="0"/>
            <a:ext cx="9320712" cy="636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9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0"/>
            <a:ext cx="10025350" cy="63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30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7" y="0"/>
            <a:ext cx="10020959" cy="634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1425" y="755650"/>
            <a:ext cx="9680575" cy="31273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STEM-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97455" y="1277938"/>
            <a:ext cx="11894545" cy="5762625"/>
          </a:xfrm>
        </p:spPr>
        <p:txBody>
          <a:bodyPr>
            <a:normAutofit fontScale="55000" lnSpcReduction="20000"/>
          </a:bodyPr>
          <a:lstStyle/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Интегрированное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темам, а не по предметам.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Применение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научно-технических знаний в реальной жизни.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Развитие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критического мышления и разрешения проблем.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Формирование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уверенности в своих силах.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Активная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и командная работа.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Развитие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техническим дисциплинам.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Креативные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инновационные подходы к проектам.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Развитие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 к техническому творчеству через детские виды деятельности с учётом возрастных и индивидуальных особенностей каждого ребёнка.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Ранняя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ориентация.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Подготовка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технологическим инновациям жизни.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STEM,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дополнение к обязательной части основной образовательной программы (ООП).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8964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506" y="41349"/>
            <a:ext cx="2717494" cy="8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532" y="605927"/>
            <a:ext cx="10515600" cy="12669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«Дидактическая система Ф.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Фребеля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86" y="82077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948" y="45498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386" y="2005715"/>
            <a:ext cx="116917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с предметами окружающего мира. 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математической действительности через сенсорное восприятие путем действий с геометрическими телами и фигурами.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Конструирование в различных ракурсах и проекциях.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7" y="4683371"/>
            <a:ext cx="4825387" cy="2058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90" y="4677815"/>
            <a:ext cx="2759114" cy="2069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417" y="4648366"/>
            <a:ext cx="2790126" cy="209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78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1743" y="479354"/>
            <a:ext cx="10058400" cy="14493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«Математическое развитие»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6" y="170212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424" y="133633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489" y="1983036"/>
            <a:ext cx="111380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геометрическими фигурами и телами.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и временное ориентирование.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Освоение цифр как символов (знаков) числа.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Формирование представлений о количестве и освоение количественных отношений.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Освоение счетной и вычислительной  деятельности.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948" y="4903407"/>
            <a:ext cx="2920237" cy="1237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308" y="4769282"/>
            <a:ext cx="2206943" cy="1505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2098" y="3482424"/>
            <a:ext cx="1953143" cy="28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6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776" y="1255922"/>
            <a:ext cx="10853951" cy="435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«Экспериментирование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39" y="82077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339" y="82077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0169" y="2172543"/>
            <a:ext cx="118292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Образовательные задачи: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Формирование представлений об окружающем мире в опытно-экспериментальной деятельности.</a:t>
            </a: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 Осознание единства всего живого в процессе наглядно-чувственного восприятия.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19" y="4419312"/>
            <a:ext cx="3365926" cy="2303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37" y="4355355"/>
            <a:ext cx="3647373" cy="250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0586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177</TotalTime>
  <Words>574</Words>
  <Application>Microsoft Office PowerPoint</Application>
  <PresentationFormat>Широкоэкранный</PresentationFormat>
  <Paragraphs>71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Calibri</vt:lpstr>
      <vt:lpstr>Calibri Light</vt:lpstr>
      <vt:lpstr>Times New Roman</vt:lpstr>
      <vt:lpstr>Wingdings 2</vt:lpstr>
      <vt:lpstr>HDOfficeLightV0</vt:lpstr>
      <vt:lpstr>Ретро</vt:lpstr>
      <vt:lpstr>STEM-ОБРАЗОВАНИЕ ДЕТЕЙ  ДОШКОЛЬНОГО И МЛАДШЕГО ШКОЛЬНОГО ВОЗРАСТА</vt:lpstr>
      <vt:lpstr>АВТОРЫ ПРОГРАММЫ:  </vt:lpstr>
      <vt:lpstr>Презентация PowerPoint</vt:lpstr>
      <vt:lpstr>Презентация PowerPoint</vt:lpstr>
      <vt:lpstr>Презентация PowerPoint</vt:lpstr>
      <vt:lpstr>Преимущества STEM-образования:</vt:lpstr>
      <vt:lpstr>  Образовательный модуль «Дидактическая система Ф. Фребеля» </vt:lpstr>
      <vt:lpstr>Образовательный модуль  «Математическое развитие»</vt:lpstr>
      <vt:lpstr>Образовательный модуль «Экспериментирование» </vt:lpstr>
      <vt:lpstr>                      Образовательный модуль       «LEGO-конструирование »  </vt:lpstr>
      <vt:lpstr>           Образовательный модуль мультстудия            «Я ТВОРЮ МИР» </vt:lpstr>
      <vt:lpstr>Образовательный модуль  «Робототехника»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STEM-ОБРАЗОВАНИЕ ДЕТЕЙ  ДОШКОЛЬНОГО И МЛАДШЕГО ШКОЛЬНОГО ВОЗРАСТА</dc:title>
  <dc:creator>Admin</dc:creator>
  <cp:lastModifiedBy>Admin</cp:lastModifiedBy>
  <cp:revision>34</cp:revision>
  <dcterms:created xsi:type="dcterms:W3CDTF">2017-11-08T12:44:51Z</dcterms:created>
  <dcterms:modified xsi:type="dcterms:W3CDTF">2017-12-10T15:34:18Z</dcterms:modified>
</cp:coreProperties>
</file>